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62" r:id="rId4"/>
    <p:sldId id="263" r:id="rId5"/>
    <p:sldId id="264" r:id="rId6"/>
    <p:sldId id="269" r:id="rId7"/>
    <p:sldId id="270" r:id="rId8"/>
    <p:sldId id="271" r:id="rId9"/>
    <p:sldId id="272" r:id="rId10"/>
    <p:sldId id="273" r:id="rId11"/>
    <p:sldId id="275" r:id="rId12"/>
    <p:sldId id="276" r:id="rId13"/>
    <p:sldId id="274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29"/>
    <a:srgbClr val="001B50"/>
    <a:srgbClr val="FF7111"/>
    <a:srgbClr val="00A249"/>
    <a:srgbClr val="FF0066"/>
    <a:srgbClr val="7C7604"/>
    <a:srgbClr val="844B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AA006E2F-63F2-414F-B5B8-B1DADD2585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D172678-4CD3-48F6-8FBA-DF2003ED72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27266-B5F8-4F55-97D8-1DFCA62D6C7C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9F7DF90-8795-4A63-AD49-AC60E7B6D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900DBEE-E03A-455E-AF1E-1FB3CCCB17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9E45B-5F69-4D76-B8FD-0ABC1EC4434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5765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7:58.27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917 11042 0,'35'0'187,"18"0"-171,0 0-16,88 18 31,-52-1-15,-19-17-1,1 18 1,-54-18 0,19 0-1,34 17 1,-17 1 0,35-18-1,-35 0 1,-17 18-16,-19-18 15,1 0 1,-1 0 0,1 0-1,0 0-15,17 0 16,0 0 15,18 0-15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12.2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19491 10495 0,'18'18'157,"52"-18"-142,-17 0-15,88 0 32,18 0-17,0 0 1,-53 17-1,-71 1 1,-18-18 0,1 0-1,0 18 1,35-18 0,-36 0-1,1 0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13.99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2840 11501 0,'35'0'218,"36"0"-218,-1 0 16,1 0 0,88 52-1,-124-52 1,0 18-16,-17-18 15,-1 0-15,1 0 16,0 0 15,-1 0-15,1 0 0,17 0-1,0 0 1,1 0-1,-19 0 1,1 0 15,0 0-15,-1 0 15,1 0-15,0 0-1,17 0 1,18 0 0,0 0-1,-18 0 1,-17 0 109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7:59.34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2805 11024 0,'17'0'125,"36"0"-125,-18 0 16,1 0-16,87 0 15,-35 0 1,-52 0 0,-19 0-1,19 0 17,-19 0-17,18 0 1,-17 0-1,88 0 1,17 0 0,-17 0-1,-35 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00.5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4639 11024 0,'18'0'94,"-1"0"-79,54 0-15,105 0 32,-17 0-17,106 0 1,-124 0-1,-35 0 1,-54 0 0,-34 18-1,17-18 1,-17 0 31,0 0-16,-1 0-15,1 0-16,0 0 31,-1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01.58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6632 10918 0,'18'0'15,"0"18"48,17 0-48,0-18 1,0 0 0,54 17-16,87 19 15,-53-19 1,-17 1-1,-71-18 1,18 0 0,18 0-1,-18 0 17,17 0-17,-17 0 1,18 0-1,-36 0 1,-17 0 0,-1 0-1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02.98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8484 11095 0,'18'0'140,"70"0"-124,36 0-16,17 0 15,141 0 1,-17 35 0,-142-17-1,-105-18 1,-1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04.39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917 11624 0,'53'0'109,"18"0"-109,35 0 16,-1 0-1,178 35 1,-125-17-1,-122 0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05.8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9966 10495 0,'53'0'172,"17"0"-172,-17 0 16,53 0-1,-71 0 1,-17 0 31,0 0 0,17 0-32,0 0 1,36 0 0,-18 0-1,-36 0 17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07.92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17145 10530 0,'18'0'188,"-1"0"-173,19 0 1,-19 0-16,71 0 16,36 0-1,-1 0 1,-52 0 15,-36 0-15,-17 0-1,-1 0 1,1 0 0,0 0-1,17 0 1,0 0 0,1 0-1,-1 0 1,35 0-1,-34 0 1,-19 0 0,19 0-1,34 0 1,36 0 15,0 0-15,-53 0-1,-36 0 17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6.8522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06-13T00:48:10.71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12224 10566 0,'35'0'157,"36"0"-157,17 0 15,35 0-15,124 0 16,-106 0-1,-88 0 1,-17 0 0,-19 0-1,1 0 17,35 0-17,17 17 1,36-17-1,-71 18-15,36-18 16,-53 18-16,17-18 16,35 17-1,-17-17 1,-35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5A154-C409-473E-B70A-613D0AF1AA97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3313B-13A4-457D-B0E6-565FC5949E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4733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(1호선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>
            <a:extLst>
              <a:ext uri="{FF2B5EF4-FFF2-40B4-BE49-F238E27FC236}">
                <a16:creationId xmlns:a16="http://schemas.microsoft.com/office/drawing/2014/main" id="{95BCBE22-DC1F-439F-B923-7A634C082C86}"/>
              </a:ext>
            </a:extLst>
          </p:cNvPr>
          <p:cNvSpPr/>
          <p:nvPr userDrawn="1"/>
        </p:nvSpPr>
        <p:spPr>
          <a:xfrm>
            <a:off x="0" y="2196935"/>
            <a:ext cx="12192000" cy="1959429"/>
          </a:xfrm>
          <a:prstGeom prst="rect">
            <a:avLst/>
          </a:prstGeom>
          <a:solidFill>
            <a:srgbClr val="001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D9BA0193-B21A-4CD7-8525-ACE884B0CF75}"/>
              </a:ext>
            </a:extLst>
          </p:cNvPr>
          <p:cNvGrpSpPr/>
          <p:nvPr userDrawn="1"/>
        </p:nvGrpSpPr>
        <p:grpSpPr>
          <a:xfrm>
            <a:off x="1356911" y="1824190"/>
            <a:ext cx="9478178" cy="2644049"/>
            <a:chOff x="1356911" y="1824190"/>
            <a:chExt cx="9478178" cy="2644049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77634017-3253-41B5-B5B7-08323ECFC5EF}"/>
                </a:ext>
              </a:extLst>
            </p:cNvPr>
            <p:cNvSpPr/>
            <p:nvPr userDrawn="1"/>
          </p:nvSpPr>
          <p:spPr>
            <a:xfrm>
              <a:off x="1356911" y="1824190"/>
              <a:ext cx="9478178" cy="2644049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사각형: 둥근 모서리 17">
              <a:extLst>
                <a:ext uri="{FF2B5EF4-FFF2-40B4-BE49-F238E27FC236}">
                  <a16:creationId xmlns:a16="http://schemas.microsoft.com/office/drawing/2014/main" id="{DE95F376-12E3-4B3E-91A1-32A8F57972D1}"/>
                </a:ext>
              </a:extLst>
            </p:cNvPr>
            <p:cNvSpPr/>
            <p:nvPr userDrawn="1"/>
          </p:nvSpPr>
          <p:spPr>
            <a:xfrm>
              <a:off x="1596987" y="2008774"/>
              <a:ext cx="8998026" cy="226901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CE5E91A0-B310-4C75-A039-8E1BC295B4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0034" y="2008774"/>
            <a:ext cx="8450059" cy="226901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B00AC9-BAD1-47A7-9A2F-69D249F6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8F67-1A5A-49B3-8F70-EC81AB277D3B}" type="datetime1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58F690-C9C2-46CE-9D90-11BE2F9FC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E86FB7-697F-4189-AB1B-58472282D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22D4D-B81A-46FA-9343-F8FD5E80CB6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C845AEB2-BDCA-423C-B1A8-9A8FB07FC467}"/>
              </a:ext>
            </a:extLst>
          </p:cNvPr>
          <p:cNvSpPr/>
          <p:nvPr userDrawn="1"/>
        </p:nvSpPr>
        <p:spPr>
          <a:xfrm>
            <a:off x="2160034" y="2398494"/>
            <a:ext cx="1489574" cy="148957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12C349E-DF5B-4FCB-9056-91EB446B8D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4954" y="2398494"/>
            <a:ext cx="1483005" cy="1489574"/>
          </a:xfrm>
          <a:prstGeom prst="ellipse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sp>
        <p:nvSpPr>
          <p:cNvPr id="32" name="화살표: 오른쪽 31">
            <a:extLst>
              <a:ext uri="{FF2B5EF4-FFF2-40B4-BE49-F238E27FC236}">
                <a16:creationId xmlns:a16="http://schemas.microsoft.com/office/drawing/2014/main" id="{3BD8C5E9-EC67-432A-BEE3-AB8BB3445019}"/>
              </a:ext>
            </a:extLst>
          </p:cNvPr>
          <p:cNvSpPr/>
          <p:nvPr userDrawn="1"/>
        </p:nvSpPr>
        <p:spPr>
          <a:xfrm>
            <a:off x="11214933" y="2983584"/>
            <a:ext cx="597223" cy="38613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240CB3C9-B3C0-4C46-B110-167EB82181BE}"/>
              </a:ext>
            </a:extLst>
          </p:cNvPr>
          <p:cNvSpPr/>
          <p:nvPr userDrawn="1"/>
        </p:nvSpPr>
        <p:spPr>
          <a:xfrm rot="10800000">
            <a:off x="381827" y="2983584"/>
            <a:ext cx="597223" cy="38613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20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및내용(3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B9174E-7E00-4C03-803F-7BD625522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313" y="243768"/>
            <a:ext cx="5901368" cy="68103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979BDEF6-64AE-4B40-A2E8-3D932A0D0554}"/>
              </a:ext>
            </a:extLst>
          </p:cNvPr>
          <p:cNvSpPr/>
          <p:nvPr userDrawn="1"/>
        </p:nvSpPr>
        <p:spPr>
          <a:xfrm rot="16200000">
            <a:off x="5961730" y="-1595610"/>
            <a:ext cx="268533" cy="10049220"/>
          </a:xfrm>
          <a:prstGeom prst="roundRect">
            <a:avLst>
              <a:gd name="adj" fmla="val 50000"/>
            </a:avLst>
          </a:prstGeom>
          <a:solidFill>
            <a:srgbClr val="FF8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55AFA3E1-F029-4182-AC07-9668CF45197B}"/>
              </a:ext>
            </a:extLst>
          </p:cNvPr>
          <p:cNvSpPr/>
          <p:nvPr userDrawn="1"/>
        </p:nvSpPr>
        <p:spPr>
          <a:xfrm>
            <a:off x="1322024" y="3214516"/>
            <a:ext cx="428968" cy="42896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EC4591DE-691C-4856-AD03-5C6C7D0DCC13}"/>
              </a:ext>
            </a:extLst>
          </p:cNvPr>
          <p:cNvSpPr/>
          <p:nvPr userDrawn="1"/>
        </p:nvSpPr>
        <p:spPr>
          <a:xfrm>
            <a:off x="10441008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A10010D1-1346-4400-B888-12F6D686136E}"/>
              </a:ext>
            </a:extLst>
          </p:cNvPr>
          <p:cNvSpPr/>
          <p:nvPr userDrawn="1"/>
        </p:nvSpPr>
        <p:spPr>
          <a:xfrm>
            <a:off x="5881512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09A912CB-5DEB-4D80-98FB-846637C17644}"/>
              </a:ext>
            </a:extLst>
          </p:cNvPr>
          <p:cNvSpPr/>
          <p:nvPr userDrawn="1"/>
        </p:nvSpPr>
        <p:spPr>
          <a:xfrm>
            <a:off x="8161260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0C11B4E1-7D4E-4FEC-AA17-914600178711}"/>
              </a:ext>
            </a:extLst>
          </p:cNvPr>
          <p:cNvSpPr/>
          <p:nvPr userDrawn="1"/>
        </p:nvSpPr>
        <p:spPr>
          <a:xfrm>
            <a:off x="9301134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80F3FDE3-144B-4F24-967A-A4630F330AD2}"/>
              </a:ext>
            </a:extLst>
          </p:cNvPr>
          <p:cNvSpPr/>
          <p:nvPr userDrawn="1"/>
        </p:nvSpPr>
        <p:spPr>
          <a:xfrm>
            <a:off x="7021386" y="3214516"/>
            <a:ext cx="428968" cy="42896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1D4667EF-8083-454C-9074-634BA382640E}"/>
              </a:ext>
            </a:extLst>
          </p:cNvPr>
          <p:cNvSpPr/>
          <p:nvPr userDrawn="1"/>
        </p:nvSpPr>
        <p:spPr>
          <a:xfrm>
            <a:off x="4741638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CE3DBECF-95D9-45ED-98E0-021D1539F820}"/>
              </a:ext>
            </a:extLst>
          </p:cNvPr>
          <p:cNvSpPr/>
          <p:nvPr userDrawn="1"/>
        </p:nvSpPr>
        <p:spPr>
          <a:xfrm>
            <a:off x="3600296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968F8B57-3458-48BF-86BC-590296C14ECB}"/>
              </a:ext>
            </a:extLst>
          </p:cNvPr>
          <p:cNvSpPr/>
          <p:nvPr userDrawn="1"/>
        </p:nvSpPr>
        <p:spPr>
          <a:xfrm>
            <a:off x="2458954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E338B71D-D967-4AD6-8A8C-1AE646FA2147}"/>
              </a:ext>
            </a:extLst>
          </p:cNvPr>
          <p:cNvSpPr/>
          <p:nvPr userDrawn="1"/>
        </p:nvSpPr>
        <p:spPr>
          <a:xfrm>
            <a:off x="9046681" y="3679633"/>
            <a:ext cx="2126256" cy="187287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텍스트 개체 틀 37">
            <a:extLst>
              <a:ext uri="{FF2B5EF4-FFF2-40B4-BE49-F238E27FC236}">
                <a16:creationId xmlns:a16="http://schemas.microsoft.com/office/drawing/2014/main" id="{5570874B-ED89-4DCC-97CD-F94EF78FDB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0946" y="1093769"/>
            <a:ext cx="4845054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9" name="텍스트 개체 틀 37">
            <a:extLst>
              <a:ext uri="{FF2B5EF4-FFF2-40B4-BE49-F238E27FC236}">
                <a16:creationId xmlns:a16="http://schemas.microsoft.com/office/drawing/2014/main" id="{1A1B52B5-5B1C-40B3-9604-99DB6F3EB9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50946" y="3983286"/>
            <a:ext cx="4845050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0" name="텍스트 개체 틀 37">
            <a:extLst>
              <a:ext uri="{FF2B5EF4-FFF2-40B4-BE49-F238E27FC236}">
                <a16:creationId xmlns:a16="http://schemas.microsoft.com/office/drawing/2014/main" id="{3911D445-12F7-4336-9637-27F0D95B38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5996" y="1093769"/>
            <a:ext cx="4845054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" name="텍스트 개체 틀 37">
            <a:extLst>
              <a:ext uri="{FF2B5EF4-FFF2-40B4-BE49-F238E27FC236}">
                <a16:creationId xmlns:a16="http://schemas.microsoft.com/office/drawing/2014/main" id="{91658412-D59D-468E-8733-388480D953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6" y="3983286"/>
            <a:ext cx="4845050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252691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1(3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10">
            <a:extLst>
              <a:ext uri="{FF2B5EF4-FFF2-40B4-BE49-F238E27FC236}">
                <a16:creationId xmlns:a16="http://schemas.microsoft.com/office/drawing/2014/main" id="{28D7D5C0-0ADE-4ECF-9A6C-9024F4CDAE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4312" y="1278186"/>
            <a:ext cx="11763375" cy="5332164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2CAB0AE-653D-4538-8BB0-BD22C833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001" y="0"/>
            <a:ext cx="6744160" cy="8650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6E688E6-D561-488B-823D-10628BAA362B}"/>
              </a:ext>
            </a:extLst>
          </p:cNvPr>
          <p:cNvSpPr/>
          <p:nvPr userDrawn="1"/>
        </p:nvSpPr>
        <p:spPr>
          <a:xfrm>
            <a:off x="100989" y="865005"/>
            <a:ext cx="11876183" cy="264807"/>
          </a:xfrm>
          <a:prstGeom prst="roundRect">
            <a:avLst>
              <a:gd name="adj" fmla="val 50000"/>
            </a:avLst>
          </a:prstGeom>
          <a:solidFill>
            <a:srgbClr val="FF71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96AD431B-D96A-4A7F-9A9C-F27CCA215D41}"/>
              </a:ext>
            </a:extLst>
          </p:cNvPr>
          <p:cNvSpPr/>
          <p:nvPr userDrawn="1"/>
        </p:nvSpPr>
        <p:spPr>
          <a:xfrm>
            <a:off x="214312" y="127075"/>
            <a:ext cx="870333" cy="870333"/>
          </a:xfrm>
          <a:prstGeom prst="roundRect">
            <a:avLst/>
          </a:prstGeom>
          <a:solidFill>
            <a:srgbClr val="FF8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3</a:t>
            </a:r>
            <a:r>
              <a:rPr lang="ko-KR" altLang="en-US" sz="16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호선</a:t>
            </a:r>
            <a:endParaRPr lang="ko-KR" altLang="en-US" sz="2000" dirty="0"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AD29A6A-EBDB-47C8-B39A-55CA00BB0BA9}"/>
              </a:ext>
            </a:extLst>
          </p:cNvPr>
          <p:cNvSpPr/>
          <p:nvPr userDrawn="1"/>
        </p:nvSpPr>
        <p:spPr>
          <a:xfrm>
            <a:off x="214828" y="1266940"/>
            <a:ext cx="11762344" cy="5343410"/>
          </a:xfrm>
          <a:prstGeom prst="rect">
            <a:avLst/>
          </a:prstGeom>
          <a:noFill/>
          <a:ln>
            <a:solidFill>
              <a:srgbClr val="FF80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7082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2(3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A798FD6-A140-4707-9EAA-97F6511F98AF}"/>
              </a:ext>
            </a:extLst>
          </p:cNvPr>
          <p:cNvSpPr/>
          <p:nvPr userDrawn="1"/>
        </p:nvSpPr>
        <p:spPr>
          <a:xfrm>
            <a:off x="108333" y="3201969"/>
            <a:ext cx="11975334" cy="758595"/>
          </a:xfrm>
          <a:prstGeom prst="roundRect">
            <a:avLst>
              <a:gd name="adj" fmla="val 50000"/>
            </a:avLst>
          </a:prstGeom>
          <a:solidFill>
            <a:srgbClr val="FF71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7604E4C-8874-4EB8-8C38-7FC8DCEB4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59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AC421707-D65A-4DB5-B7E9-1A58292CF327}"/>
              </a:ext>
            </a:extLst>
          </p:cNvPr>
          <p:cNvSpPr/>
          <p:nvPr userDrawn="1"/>
        </p:nvSpPr>
        <p:spPr>
          <a:xfrm>
            <a:off x="838200" y="2060155"/>
            <a:ext cx="3051673" cy="3051673"/>
          </a:xfrm>
          <a:prstGeom prst="ellipse">
            <a:avLst/>
          </a:prstGeom>
          <a:solidFill>
            <a:srgbClr val="FF8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756D4C9A-A8BA-4014-B0EC-B3A3AD2CE0D7}"/>
              </a:ext>
            </a:extLst>
          </p:cNvPr>
          <p:cNvSpPr/>
          <p:nvPr userDrawn="1"/>
        </p:nvSpPr>
        <p:spPr>
          <a:xfrm>
            <a:off x="8302129" y="2060155"/>
            <a:ext cx="3051673" cy="3051673"/>
          </a:xfrm>
          <a:prstGeom prst="ellipse">
            <a:avLst/>
          </a:prstGeom>
          <a:solidFill>
            <a:srgbClr val="FF8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8CF6C8C6-E7AB-409D-BB57-BE1AE9DB4B75}"/>
              </a:ext>
            </a:extLst>
          </p:cNvPr>
          <p:cNvSpPr/>
          <p:nvPr userDrawn="1"/>
        </p:nvSpPr>
        <p:spPr>
          <a:xfrm>
            <a:off x="4570163" y="2060155"/>
            <a:ext cx="3051673" cy="3051673"/>
          </a:xfrm>
          <a:prstGeom prst="ellipse">
            <a:avLst/>
          </a:prstGeom>
          <a:solidFill>
            <a:srgbClr val="FF8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내용 개체 틀 10">
            <a:extLst>
              <a:ext uri="{FF2B5EF4-FFF2-40B4-BE49-F238E27FC236}">
                <a16:creationId xmlns:a16="http://schemas.microsoft.com/office/drawing/2014/main" id="{57B554E3-C07A-4290-ACA1-8CB527CCF5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199" y="2060155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2" name="내용 개체 틀 10">
            <a:extLst>
              <a:ext uri="{FF2B5EF4-FFF2-40B4-BE49-F238E27FC236}">
                <a16:creationId xmlns:a16="http://schemas.microsoft.com/office/drawing/2014/main" id="{7837C218-84BF-4926-8D75-25F10BE0D59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0163" y="2055429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3" name="내용 개체 틀 10">
            <a:extLst>
              <a:ext uri="{FF2B5EF4-FFF2-40B4-BE49-F238E27FC236}">
                <a16:creationId xmlns:a16="http://schemas.microsoft.com/office/drawing/2014/main" id="{AC8FA29A-BB22-41D0-AED5-463AA03DB6D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02128" y="2055428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632737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2EFC4E-CC45-4A77-9CB2-2E0B0F845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155BDA6-D0CB-4EBE-9914-F8556062AC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F4E4A4-16CA-443A-902A-A5B27C5B7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CACC7-5542-438A-958D-E027009377E6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ACD1436-629B-48C8-AEBC-C4C7A1D6E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E8EA8FA-CD2D-4856-9E7C-E2A6AC73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547D0-C0F8-4492-8CBC-FF4DDFB01F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61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및내용(1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B9174E-7E00-4C03-803F-7BD625522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313" y="243768"/>
            <a:ext cx="5901368" cy="68103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979BDEF6-64AE-4B40-A2E8-3D932A0D0554}"/>
              </a:ext>
            </a:extLst>
          </p:cNvPr>
          <p:cNvSpPr/>
          <p:nvPr userDrawn="1"/>
        </p:nvSpPr>
        <p:spPr>
          <a:xfrm rot="16200000">
            <a:off x="5961730" y="-1595610"/>
            <a:ext cx="268533" cy="10049220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55AFA3E1-F029-4182-AC07-9668CF45197B}"/>
              </a:ext>
            </a:extLst>
          </p:cNvPr>
          <p:cNvSpPr/>
          <p:nvPr userDrawn="1"/>
        </p:nvSpPr>
        <p:spPr>
          <a:xfrm>
            <a:off x="1322024" y="3214516"/>
            <a:ext cx="428968" cy="42896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EC4591DE-691C-4856-AD03-5C6C7D0DCC13}"/>
              </a:ext>
            </a:extLst>
          </p:cNvPr>
          <p:cNvSpPr/>
          <p:nvPr userDrawn="1"/>
        </p:nvSpPr>
        <p:spPr>
          <a:xfrm>
            <a:off x="10441008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A10010D1-1346-4400-B888-12F6D686136E}"/>
              </a:ext>
            </a:extLst>
          </p:cNvPr>
          <p:cNvSpPr/>
          <p:nvPr userDrawn="1"/>
        </p:nvSpPr>
        <p:spPr>
          <a:xfrm>
            <a:off x="5881512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09A912CB-5DEB-4D80-98FB-846637C17644}"/>
              </a:ext>
            </a:extLst>
          </p:cNvPr>
          <p:cNvSpPr/>
          <p:nvPr userDrawn="1"/>
        </p:nvSpPr>
        <p:spPr>
          <a:xfrm>
            <a:off x="8161260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0C11B4E1-7D4E-4FEC-AA17-914600178711}"/>
              </a:ext>
            </a:extLst>
          </p:cNvPr>
          <p:cNvSpPr/>
          <p:nvPr userDrawn="1"/>
        </p:nvSpPr>
        <p:spPr>
          <a:xfrm>
            <a:off x="9301134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80F3FDE3-144B-4F24-967A-A4630F330AD2}"/>
              </a:ext>
            </a:extLst>
          </p:cNvPr>
          <p:cNvSpPr/>
          <p:nvPr userDrawn="1"/>
        </p:nvSpPr>
        <p:spPr>
          <a:xfrm>
            <a:off x="7021386" y="3214516"/>
            <a:ext cx="428968" cy="42896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1D4667EF-8083-454C-9074-634BA382640E}"/>
              </a:ext>
            </a:extLst>
          </p:cNvPr>
          <p:cNvSpPr/>
          <p:nvPr userDrawn="1"/>
        </p:nvSpPr>
        <p:spPr>
          <a:xfrm>
            <a:off x="4741638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CE3DBECF-95D9-45ED-98E0-021D1539F820}"/>
              </a:ext>
            </a:extLst>
          </p:cNvPr>
          <p:cNvSpPr/>
          <p:nvPr userDrawn="1"/>
        </p:nvSpPr>
        <p:spPr>
          <a:xfrm>
            <a:off x="3600296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968F8B57-3458-48BF-86BC-590296C14ECB}"/>
              </a:ext>
            </a:extLst>
          </p:cNvPr>
          <p:cNvSpPr/>
          <p:nvPr userDrawn="1"/>
        </p:nvSpPr>
        <p:spPr>
          <a:xfrm>
            <a:off x="2458954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E338B71D-D967-4AD6-8A8C-1AE646FA2147}"/>
              </a:ext>
            </a:extLst>
          </p:cNvPr>
          <p:cNvSpPr/>
          <p:nvPr userDrawn="1"/>
        </p:nvSpPr>
        <p:spPr>
          <a:xfrm>
            <a:off x="9046681" y="3679633"/>
            <a:ext cx="2126256" cy="18728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텍스트 개체 틀 37">
            <a:extLst>
              <a:ext uri="{FF2B5EF4-FFF2-40B4-BE49-F238E27FC236}">
                <a16:creationId xmlns:a16="http://schemas.microsoft.com/office/drawing/2014/main" id="{5570874B-ED89-4DCC-97CD-F94EF78FDB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0946" y="1093769"/>
            <a:ext cx="4845054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9" name="텍스트 개체 틀 37">
            <a:extLst>
              <a:ext uri="{FF2B5EF4-FFF2-40B4-BE49-F238E27FC236}">
                <a16:creationId xmlns:a16="http://schemas.microsoft.com/office/drawing/2014/main" id="{1A1B52B5-5B1C-40B3-9604-99DB6F3EB9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50946" y="3983286"/>
            <a:ext cx="4845050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0" name="텍스트 개체 틀 37">
            <a:extLst>
              <a:ext uri="{FF2B5EF4-FFF2-40B4-BE49-F238E27FC236}">
                <a16:creationId xmlns:a16="http://schemas.microsoft.com/office/drawing/2014/main" id="{3911D445-12F7-4336-9637-27F0D95B38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5996" y="1093769"/>
            <a:ext cx="4845054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" name="텍스트 개체 틀 37">
            <a:extLst>
              <a:ext uri="{FF2B5EF4-FFF2-40B4-BE49-F238E27FC236}">
                <a16:creationId xmlns:a16="http://schemas.microsoft.com/office/drawing/2014/main" id="{91658412-D59D-468E-8733-388480D953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6" y="3983286"/>
            <a:ext cx="4845050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511136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1(1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10">
            <a:extLst>
              <a:ext uri="{FF2B5EF4-FFF2-40B4-BE49-F238E27FC236}">
                <a16:creationId xmlns:a16="http://schemas.microsoft.com/office/drawing/2014/main" id="{28D7D5C0-0ADE-4ECF-9A6C-9024F4CDAE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4312" y="1277938"/>
            <a:ext cx="11763375" cy="5332412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2CAB0AE-653D-4538-8BB0-BD22C833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001" y="0"/>
            <a:ext cx="6744160" cy="8650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6E688E6-D561-488B-823D-10628BAA362B}"/>
              </a:ext>
            </a:extLst>
          </p:cNvPr>
          <p:cNvSpPr/>
          <p:nvPr userDrawn="1"/>
        </p:nvSpPr>
        <p:spPr>
          <a:xfrm>
            <a:off x="100989" y="865005"/>
            <a:ext cx="11876183" cy="264807"/>
          </a:xfrm>
          <a:prstGeom prst="roundRect">
            <a:avLst>
              <a:gd name="adj" fmla="val 50000"/>
            </a:avLst>
          </a:prstGeom>
          <a:solidFill>
            <a:srgbClr val="001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96AD431B-D96A-4A7F-9A9C-F27CCA215D41}"/>
              </a:ext>
            </a:extLst>
          </p:cNvPr>
          <p:cNvSpPr/>
          <p:nvPr userDrawn="1"/>
        </p:nvSpPr>
        <p:spPr>
          <a:xfrm>
            <a:off x="214312" y="127075"/>
            <a:ext cx="870333" cy="870333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1</a:t>
            </a:r>
            <a:r>
              <a:rPr lang="ko-KR" altLang="en-US" sz="16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호선</a:t>
            </a:r>
            <a:endParaRPr lang="ko-KR" altLang="en-US" sz="2000" dirty="0"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AD29A6A-EBDB-47C8-B39A-55CA00BB0BA9}"/>
              </a:ext>
            </a:extLst>
          </p:cNvPr>
          <p:cNvSpPr/>
          <p:nvPr userDrawn="1"/>
        </p:nvSpPr>
        <p:spPr>
          <a:xfrm>
            <a:off x="214828" y="1266940"/>
            <a:ext cx="11762344" cy="53321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765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2(1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A798FD6-A140-4707-9EAA-97F6511F98AF}"/>
              </a:ext>
            </a:extLst>
          </p:cNvPr>
          <p:cNvSpPr/>
          <p:nvPr userDrawn="1"/>
        </p:nvSpPr>
        <p:spPr>
          <a:xfrm>
            <a:off x="108333" y="3201969"/>
            <a:ext cx="11975334" cy="758595"/>
          </a:xfrm>
          <a:prstGeom prst="roundRect">
            <a:avLst>
              <a:gd name="adj" fmla="val 50000"/>
            </a:avLst>
          </a:prstGeom>
          <a:solidFill>
            <a:srgbClr val="001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7604E4C-8874-4EB8-8C38-7FC8DCEB4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59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AC421707-D65A-4DB5-B7E9-1A58292CF327}"/>
              </a:ext>
            </a:extLst>
          </p:cNvPr>
          <p:cNvSpPr/>
          <p:nvPr userDrawn="1"/>
        </p:nvSpPr>
        <p:spPr>
          <a:xfrm>
            <a:off x="838200" y="2060155"/>
            <a:ext cx="3051673" cy="3051673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756D4C9A-A8BA-4014-B0EC-B3A3AD2CE0D7}"/>
              </a:ext>
            </a:extLst>
          </p:cNvPr>
          <p:cNvSpPr/>
          <p:nvPr userDrawn="1"/>
        </p:nvSpPr>
        <p:spPr>
          <a:xfrm>
            <a:off x="8302129" y="2060155"/>
            <a:ext cx="3051673" cy="3051673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8CF6C8C6-E7AB-409D-BB57-BE1AE9DB4B75}"/>
              </a:ext>
            </a:extLst>
          </p:cNvPr>
          <p:cNvSpPr/>
          <p:nvPr userDrawn="1"/>
        </p:nvSpPr>
        <p:spPr>
          <a:xfrm>
            <a:off x="4570163" y="2060155"/>
            <a:ext cx="3051673" cy="3051673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내용 개체 틀 10">
            <a:extLst>
              <a:ext uri="{FF2B5EF4-FFF2-40B4-BE49-F238E27FC236}">
                <a16:creationId xmlns:a16="http://schemas.microsoft.com/office/drawing/2014/main" id="{57B554E3-C07A-4290-ACA1-8CB527CCF5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7702" y="2060077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2" name="내용 개체 틀 10">
            <a:extLst>
              <a:ext uri="{FF2B5EF4-FFF2-40B4-BE49-F238E27FC236}">
                <a16:creationId xmlns:a16="http://schemas.microsoft.com/office/drawing/2014/main" id="{7837C218-84BF-4926-8D75-25F10BE0D59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69665" y="2060077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3" name="내용 개체 틀 10">
            <a:extLst>
              <a:ext uri="{FF2B5EF4-FFF2-40B4-BE49-F238E27FC236}">
                <a16:creationId xmlns:a16="http://schemas.microsoft.com/office/drawing/2014/main" id="{AC8FA29A-BB22-41D0-AED5-463AA03DB6D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01130" y="2060077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53946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(2호선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>
            <a:extLst>
              <a:ext uri="{FF2B5EF4-FFF2-40B4-BE49-F238E27FC236}">
                <a16:creationId xmlns:a16="http://schemas.microsoft.com/office/drawing/2014/main" id="{95BCBE22-DC1F-439F-B923-7A634C082C86}"/>
              </a:ext>
            </a:extLst>
          </p:cNvPr>
          <p:cNvSpPr/>
          <p:nvPr userDrawn="1"/>
        </p:nvSpPr>
        <p:spPr>
          <a:xfrm>
            <a:off x="0" y="2196935"/>
            <a:ext cx="12192000" cy="1959429"/>
          </a:xfrm>
          <a:prstGeom prst="rect">
            <a:avLst/>
          </a:prstGeom>
          <a:solidFill>
            <a:srgbClr val="00A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D9BA0193-B21A-4CD7-8525-ACE884B0CF75}"/>
              </a:ext>
            </a:extLst>
          </p:cNvPr>
          <p:cNvGrpSpPr/>
          <p:nvPr userDrawn="1"/>
        </p:nvGrpSpPr>
        <p:grpSpPr>
          <a:xfrm>
            <a:off x="1356911" y="1824190"/>
            <a:ext cx="9478178" cy="2644049"/>
            <a:chOff x="1356911" y="1824190"/>
            <a:chExt cx="9478178" cy="2644049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77634017-3253-41B5-B5B7-08323ECFC5EF}"/>
                </a:ext>
              </a:extLst>
            </p:cNvPr>
            <p:cNvSpPr/>
            <p:nvPr userDrawn="1"/>
          </p:nvSpPr>
          <p:spPr>
            <a:xfrm>
              <a:off x="1356911" y="1824190"/>
              <a:ext cx="9478178" cy="2644049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사각형: 둥근 모서리 17">
              <a:extLst>
                <a:ext uri="{FF2B5EF4-FFF2-40B4-BE49-F238E27FC236}">
                  <a16:creationId xmlns:a16="http://schemas.microsoft.com/office/drawing/2014/main" id="{DE95F376-12E3-4B3E-91A1-32A8F57972D1}"/>
                </a:ext>
              </a:extLst>
            </p:cNvPr>
            <p:cNvSpPr/>
            <p:nvPr userDrawn="1"/>
          </p:nvSpPr>
          <p:spPr>
            <a:xfrm>
              <a:off x="1596987" y="2008774"/>
              <a:ext cx="8998026" cy="226901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CE5E91A0-B310-4C75-A039-8E1BC295B4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0034" y="2008774"/>
            <a:ext cx="8450059" cy="226901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B00AC9-BAD1-47A7-9A2F-69D249F6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7A4-1E87-4274-B2ED-99233F153725}" type="datetime1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58F690-C9C2-46CE-9D90-11BE2F9FC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E86FB7-697F-4189-AB1B-58472282D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22D4D-B81A-46FA-9343-F8FD5E80CB6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C845AEB2-BDCA-423C-B1A8-9A8FB07FC467}"/>
              </a:ext>
            </a:extLst>
          </p:cNvPr>
          <p:cNvSpPr/>
          <p:nvPr userDrawn="1"/>
        </p:nvSpPr>
        <p:spPr>
          <a:xfrm>
            <a:off x="2160034" y="2398494"/>
            <a:ext cx="1489574" cy="14895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12C349E-DF5B-4FCB-9056-91EB446B8D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4954" y="2398494"/>
            <a:ext cx="1483005" cy="1489574"/>
          </a:xfrm>
          <a:prstGeom prst="ellipse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sp>
        <p:nvSpPr>
          <p:cNvPr id="32" name="화살표: 오른쪽 31">
            <a:extLst>
              <a:ext uri="{FF2B5EF4-FFF2-40B4-BE49-F238E27FC236}">
                <a16:creationId xmlns:a16="http://schemas.microsoft.com/office/drawing/2014/main" id="{3BD8C5E9-EC67-432A-BEE3-AB8BB3445019}"/>
              </a:ext>
            </a:extLst>
          </p:cNvPr>
          <p:cNvSpPr/>
          <p:nvPr userDrawn="1"/>
        </p:nvSpPr>
        <p:spPr>
          <a:xfrm>
            <a:off x="11214933" y="2983584"/>
            <a:ext cx="597223" cy="38613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240CB3C9-B3C0-4C46-B110-167EB82181BE}"/>
              </a:ext>
            </a:extLst>
          </p:cNvPr>
          <p:cNvSpPr/>
          <p:nvPr userDrawn="1"/>
        </p:nvSpPr>
        <p:spPr>
          <a:xfrm rot="10800000">
            <a:off x="381827" y="2983584"/>
            <a:ext cx="597223" cy="38613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869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및내용(2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B9174E-7E00-4C03-803F-7BD625522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5313" y="243768"/>
            <a:ext cx="5901368" cy="68103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979BDEF6-64AE-4B40-A2E8-3D932A0D0554}"/>
              </a:ext>
            </a:extLst>
          </p:cNvPr>
          <p:cNvSpPr/>
          <p:nvPr userDrawn="1"/>
        </p:nvSpPr>
        <p:spPr>
          <a:xfrm rot="16200000">
            <a:off x="5961730" y="-1595610"/>
            <a:ext cx="268533" cy="10049220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55AFA3E1-F029-4182-AC07-9668CF45197B}"/>
              </a:ext>
            </a:extLst>
          </p:cNvPr>
          <p:cNvSpPr/>
          <p:nvPr userDrawn="1"/>
        </p:nvSpPr>
        <p:spPr>
          <a:xfrm>
            <a:off x="1322024" y="3214516"/>
            <a:ext cx="428968" cy="42896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EC4591DE-691C-4856-AD03-5C6C7D0DCC13}"/>
              </a:ext>
            </a:extLst>
          </p:cNvPr>
          <p:cNvSpPr/>
          <p:nvPr userDrawn="1"/>
        </p:nvSpPr>
        <p:spPr>
          <a:xfrm>
            <a:off x="10441008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A10010D1-1346-4400-B888-12F6D686136E}"/>
              </a:ext>
            </a:extLst>
          </p:cNvPr>
          <p:cNvSpPr/>
          <p:nvPr userDrawn="1"/>
        </p:nvSpPr>
        <p:spPr>
          <a:xfrm>
            <a:off x="5881512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09A912CB-5DEB-4D80-98FB-846637C17644}"/>
              </a:ext>
            </a:extLst>
          </p:cNvPr>
          <p:cNvSpPr/>
          <p:nvPr userDrawn="1"/>
        </p:nvSpPr>
        <p:spPr>
          <a:xfrm>
            <a:off x="8161260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0C11B4E1-7D4E-4FEC-AA17-914600178711}"/>
              </a:ext>
            </a:extLst>
          </p:cNvPr>
          <p:cNvSpPr/>
          <p:nvPr userDrawn="1"/>
        </p:nvSpPr>
        <p:spPr>
          <a:xfrm>
            <a:off x="9301134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80F3FDE3-144B-4F24-967A-A4630F330AD2}"/>
              </a:ext>
            </a:extLst>
          </p:cNvPr>
          <p:cNvSpPr/>
          <p:nvPr userDrawn="1"/>
        </p:nvSpPr>
        <p:spPr>
          <a:xfrm>
            <a:off x="7021386" y="3214516"/>
            <a:ext cx="428968" cy="42896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1D4667EF-8083-454C-9074-634BA382640E}"/>
              </a:ext>
            </a:extLst>
          </p:cNvPr>
          <p:cNvSpPr/>
          <p:nvPr userDrawn="1"/>
        </p:nvSpPr>
        <p:spPr>
          <a:xfrm>
            <a:off x="4741638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CE3DBECF-95D9-45ED-98E0-021D1539F820}"/>
              </a:ext>
            </a:extLst>
          </p:cNvPr>
          <p:cNvSpPr/>
          <p:nvPr userDrawn="1"/>
        </p:nvSpPr>
        <p:spPr>
          <a:xfrm>
            <a:off x="3600296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968F8B57-3458-48BF-86BC-590296C14ECB}"/>
              </a:ext>
            </a:extLst>
          </p:cNvPr>
          <p:cNvSpPr/>
          <p:nvPr userDrawn="1"/>
        </p:nvSpPr>
        <p:spPr>
          <a:xfrm>
            <a:off x="2458954" y="3214516"/>
            <a:ext cx="428968" cy="42896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E338B71D-D967-4AD6-8A8C-1AE646FA2147}"/>
              </a:ext>
            </a:extLst>
          </p:cNvPr>
          <p:cNvSpPr/>
          <p:nvPr userDrawn="1"/>
        </p:nvSpPr>
        <p:spPr>
          <a:xfrm>
            <a:off x="9046681" y="3679633"/>
            <a:ext cx="2126256" cy="187287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텍스트 개체 틀 37">
            <a:extLst>
              <a:ext uri="{FF2B5EF4-FFF2-40B4-BE49-F238E27FC236}">
                <a16:creationId xmlns:a16="http://schemas.microsoft.com/office/drawing/2014/main" id="{5570874B-ED89-4DCC-97CD-F94EF78FDB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0946" y="1093769"/>
            <a:ext cx="4845054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9" name="텍스트 개체 틀 37">
            <a:extLst>
              <a:ext uri="{FF2B5EF4-FFF2-40B4-BE49-F238E27FC236}">
                <a16:creationId xmlns:a16="http://schemas.microsoft.com/office/drawing/2014/main" id="{1A1B52B5-5B1C-40B3-9604-99DB6F3EB9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50946" y="3983286"/>
            <a:ext cx="4845050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0" name="텍스트 개체 틀 37">
            <a:extLst>
              <a:ext uri="{FF2B5EF4-FFF2-40B4-BE49-F238E27FC236}">
                <a16:creationId xmlns:a16="http://schemas.microsoft.com/office/drawing/2014/main" id="{3911D445-12F7-4336-9637-27F0D95B38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5996" y="1093769"/>
            <a:ext cx="4845054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1" name="텍스트 개체 틀 37">
            <a:extLst>
              <a:ext uri="{FF2B5EF4-FFF2-40B4-BE49-F238E27FC236}">
                <a16:creationId xmlns:a16="http://schemas.microsoft.com/office/drawing/2014/main" id="{91658412-D59D-468E-8733-388480D953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6" y="3983286"/>
            <a:ext cx="4845050" cy="20320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28831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1(2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10">
            <a:extLst>
              <a:ext uri="{FF2B5EF4-FFF2-40B4-BE49-F238E27FC236}">
                <a16:creationId xmlns:a16="http://schemas.microsoft.com/office/drawing/2014/main" id="{28D7D5C0-0ADE-4ECF-9A6C-9024F4CDAE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4312" y="1278186"/>
            <a:ext cx="11763375" cy="5332164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2CAB0AE-653D-4538-8BB0-BD22C833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001" y="0"/>
            <a:ext cx="6744160" cy="8650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6E688E6-D561-488B-823D-10628BAA362B}"/>
              </a:ext>
            </a:extLst>
          </p:cNvPr>
          <p:cNvSpPr/>
          <p:nvPr userDrawn="1"/>
        </p:nvSpPr>
        <p:spPr>
          <a:xfrm>
            <a:off x="100989" y="865005"/>
            <a:ext cx="11876183" cy="264807"/>
          </a:xfrm>
          <a:prstGeom prst="roundRect">
            <a:avLst>
              <a:gd name="adj" fmla="val 50000"/>
            </a:avLst>
          </a:prstGeom>
          <a:solidFill>
            <a:srgbClr val="00A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96AD431B-D96A-4A7F-9A9C-F27CCA215D41}"/>
              </a:ext>
            </a:extLst>
          </p:cNvPr>
          <p:cNvSpPr/>
          <p:nvPr userDrawn="1"/>
        </p:nvSpPr>
        <p:spPr>
          <a:xfrm>
            <a:off x="214312" y="127075"/>
            <a:ext cx="870333" cy="870333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2</a:t>
            </a:r>
            <a:r>
              <a:rPr lang="ko-KR" altLang="en-US" sz="1600" dirty="0">
                <a:latin typeface="배달의민족 주아" panose="02020603020101020101" pitchFamily="18" charset="-127"/>
                <a:ea typeface="배달의민족 주아" panose="02020603020101020101" pitchFamily="18" charset="-127"/>
              </a:rPr>
              <a:t>호선</a:t>
            </a:r>
            <a:endParaRPr lang="ko-KR" altLang="en-US" sz="2000" dirty="0">
              <a:latin typeface="배달의민족 주아" panose="02020603020101020101" pitchFamily="18" charset="-127"/>
              <a:ea typeface="배달의민족 주아" panose="02020603020101020101" pitchFamily="18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AD29A6A-EBDB-47C8-B39A-55CA00BB0BA9}"/>
              </a:ext>
            </a:extLst>
          </p:cNvPr>
          <p:cNvSpPr/>
          <p:nvPr userDrawn="1"/>
        </p:nvSpPr>
        <p:spPr>
          <a:xfrm>
            <a:off x="214828" y="1266940"/>
            <a:ext cx="11762344" cy="53321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539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2(2호선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FA798FD6-A140-4707-9EAA-97F6511F98AF}"/>
              </a:ext>
            </a:extLst>
          </p:cNvPr>
          <p:cNvSpPr/>
          <p:nvPr userDrawn="1"/>
        </p:nvSpPr>
        <p:spPr>
          <a:xfrm>
            <a:off x="108333" y="3201969"/>
            <a:ext cx="11975334" cy="758595"/>
          </a:xfrm>
          <a:prstGeom prst="roundRect">
            <a:avLst>
              <a:gd name="adj" fmla="val 50000"/>
            </a:avLst>
          </a:prstGeom>
          <a:solidFill>
            <a:srgbClr val="00A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7604E4C-8874-4EB8-8C38-7FC8DCEB4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59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AC421707-D65A-4DB5-B7E9-1A58292CF327}"/>
              </a:ext>
            </a:extLst>
          </p:cNvPr>
          <p:cNvSpPr/>
          <p:nvPr userDrawn="1"/>
        </p:nvSpPr>
        <p:spPr>
          <a:xfrm>
            <a:off x="838200" y="2060155"/>
            <a:ext cx="3051673" cy="305167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756D4C9A-A8BA-4014-B0EC-B3A3AD2CE0D7}"/>
              </a:ext>
            </a:extLst>
          </p:cNvPr>
          <p:cNvSpPr/>
          <p:nvPr userDrawn="1"/>
        </p:nvSpPr>
        <p:spPr>
          <a:xfrm>
            <a:off x="8302129" y="2060155"/>
            <a:ext cx="3051673" cy="305167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8CF6C8C6-E7AB-409D-BB57-BE1AE9DB4B75}"/>
              </a:ext>
            </a:extLst>
          </p:cNvPr>
          <p:cNvSpPr/>
          <p:nvPr userDrawn="1"/>
        </p:nvSpPr>
        <p:spPr>
          <a:xfrm>
            <a:off x="4570163" y="2060155"/>
            <a:ext cx="3051673" cy="305167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내용 개체 틀 10">
            <a:extLst>
              <a:ext uri="{FF2B5EF4-FFF2-40B4-BE49-F238E27FC236}">
                <a16:creationId xmlns:a16="http://schemas.microsoft.com/office/drawing/2014/main" id="{57B554E3-C07A-4290-ACA1-8CB527CCF5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46000" y="2060155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2" name="내용 개체 틀 10">
            <a:extLst>
              <a:ext uri="{FF2B5EF4-FFF2-40B4-BE49-F238E27FC236}">
                <a16:creationId xmlns:a16="http://schemas.microsoft.com/office/drawing/2014/main" id="{7837C218-84BF-4926-8D75-25F10BE0D59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0163" y="2034182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3" name="내용 개체 틀 10">
            <a:extLst>
              <a:ext uri="{FF2B5EF4-FFF2-40B4-BE49-F238E27FC236}">
                <a16:creationId xmlns:a16="http://schemas.microsoft.com/office/drawing/2014/main" id="{AC8FA29A-BB22-41D0-AED5-463AA03DB6D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02126" y="2060155"/>
            <a:ext cx="3051673" cy="3051673"/>
          </a:xfrm>
          <a:prstGeom prst="ellipse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493545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(3호선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>
            <a:extLst>
              <a:ext uri="{FF2B5EF4-FFF2-40B4-BE49-F238E27FC236}">
                <a16:creationId xmlns:a16="http://schemas.microsoft.com/office/drawing/2014/main" id="{95BCBE22-DC1F-439F-B923-7A634C082C86}"/>
              </a:ext>
            </a:extLst>
          </p:cNvPr>
          <p:cNvSpPr/>
          <p:nvPr userDrawn="1"/>
        </p:nvSpPr>
        <p:spPr>
          <a:xfrm>
            <a:off x="0" y="2196935"/>
            <a:ext cx="12192000" cy="1959429"/>
          </a:xfrm>
          <a:prstGeom prst="rect">
            <a:avLst/>
          </a:prstGeom>
          <a:solidFill>
            <a:srgbClr val="FF71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D9BA0193-B21A-4CD7-8525-ACE884B0CF75}"/>
              </a:ext>
            </a:extLst>
          </p:cNvPr>
          <p:cNvGrpSpPr/>
          <p:nvPr userDrawn="1"/>
        </p:nvGrpSpPr>
        <p:grpSpPr>
          <a:xfrm>
            <a:off x="1356911" y="1824190"/>
            <a:ext cx="9478178" cy="2644049"/>
            <a:chOff x="1356911" y="1824190"/>
            <a:chExt cx="9478178" cy="2644049"/>
          </a:xfrm>
        </p:grpSpPr>
        <p:sp>
          <p:nvSpPr>
            <p:cNvPr id="17" name="사각형: 둥근 모서리 16">
              <a:extLst>
                <a:ext uri="{FF2B5EF4-FFF2-40B4-BE49-F238E27FC236}">
                  <a16:creationId xmlns:a16="http://schemas.microsoft.com/office/drawing/2014/main" id="{77634017-3253-41B5-B5B7-08323ECFC5EF}"/>
                </a:ext>
              </a:extLst>
            </p:cNvPr>
            <p:cNvSpPr/>
            <p:nvPr userDrawn="1"/>
          </p:nvSpPr>
          <p:spPr>
            <a:xfrm>
              <a:off x="1356911" y="1824190"/>
              <a:ext cx="9478178" cy="2644049"/>
            </a:xfrm>
            <a:prstGeom prst="roundRect">
              <a:avLst>
                <a:gd name="adj" fmla="val 50000"/>
              </a:avLst>
            </a:prstGeom>
            <a:solidFill>
              <a:srgbClr val="FF8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사각형: 둥근 모서리 17">
              <a:extLst>
                <a:ext uri="{FF2B5EF4-FFF2-40B4-BE49-F238E27FC236}">
                  <a16:creationId xmlns:a16="http://schemas.microsoft.com/office/drawing/2014/main" id="{DE95F376-12E3-4B3E-91A1-32A8F57972D1}"/>
                </a:ext>
              </a:extLst>
            </p:cNvPr>
            <p:cNvSpPr/>
            <p:nvPr userDrawn="1"/>
          </p:nvSpPr>
          <p:spPr>
            <a:xfrm>
              <a:off x="1596987" y="2008774"/>
              <a:ext cx="8998026" cy="226901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CE5E91A0-B310-4C75-A039-8E1BC295B4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0034" y="2008774"/>
            <a:ext cx="8450059" cy="226901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B00AC9-BAD1-47A7-9A2F-69D249F6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2D3F-B655-4DAE-8BE9-8C54A0DA4741}" type="datetime1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58F690-C9C2-46CE-9D90-11BE2F9FC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E86FB7-697F-4189-AB1B-58472282D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22D4D-B81A-46FA-9343-F8FD5E80CB6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C845AEB2-BDCA-423C-B1A8-9A8FB07FC467}"/>
              </a:ext>
            </a:extLst>
          </p:cNvPr>
          <p:cNvSpPr/>
          <p:nvPr userDrawn="1"/>
        </p:nvSpPr>
        <p:spPr>
          <a:xfrm>
            <a:off x="2160034" y="2398494"/>
            <a:ext cx="1489574" cy="1489574"/>
          </a:xfrm>
          <a:prstGeom prst="ellipse">
            <a:avLst/>
          </a:prstGeom>
          <a:solidFill>
            <a:srgbClr val="FF8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12C349E-DF5B-4FCB-9056-91EB446B8D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4954" y="2398494"/>
            <a:ext cx="1483005" cy="1489574"/>
          </a:xfrm>
          <a:prstGeom prst="ellipse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/>
              <a:t>클릭하여 마스터 부제목 스타일 편집</a:t>
            </a:r>
          </a:p>
        </p:txBody>
      </p:sp>
      <p:sp>
        <p:nvSpPr>
          <p:cNvPr id="32" name="화살표: 오른쪽 31">
            <a:extLst>
              <a:ext uri="{FF2B5EF4-FFF2-40B4-BE49-F238E27FC236}">
                <a16:creationId xmlns:a16="http://schemas.microsoft.com/office/drawing/2014/main" id="{3BD8C5E9-EC67-432A-BEE3-AB8BB3445019}"/>
              </a:ext>
            </a:extLst>
          </p:cNvPr>
          <p:cNvSpPr/>
          <p:nvPr userDrawn="1"/>
        </p:nvSpPr>
        <p:spPr>
          <a:xfrm>
            <a:off x="11214933" y="2983584"/>
            <a:ext cx="597223" cy="38613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240CB3C9-B3C0-4C46-B110-167EB82181BE}"/>
              </a:ext>
            </a:extLst>
          </p:cNvPr>
          <p:cNvSpPr/>
          <p:nvPr userDrawn="1"/>
        </p:nvSpPr>
        <p:spPr>
          <a:xfrm rot="10800000">
            <a:off x="381827" y="2983584"/>
            <a:ext cx="597223" cy="38613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71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5E10C58-EADA-4FC1-9AF7-9DB55B721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E70AC6-C470-49DA-B055-CD16CE56B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7160A5-6077-4799-B41C-B213693640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defRPr>
            </a:lvl1pPr>
          </a:lstStyle>
          <a:p>
            <a:fld id="{1BC625CD-CDCE-4EED-A365-7C6206488763}" type="datetime1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B2A687F-CA31-4ED2-935E-AC9596F50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49541BD-D6C7-44D0-857C-7446476D5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</a:defRPr>
            </a:lvl1pPr>
          </a:lstStyle>
          <a:p>
            <a:fld id="{D4422D4D-B81A-46FA-9343-F8FD5E80CB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10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8" r:id="rId4"/>
    <p:sldLayoutId id="2147483651" r:id="rId5"/>
    <p:sldLayoutId id="2147483653" r:id="rId6"/>
    <p:sldLayoutId id="2147483656" r:id="rId7"/>
    <p:sldLayoutId id="2147483659" r:id="rId8"/>
    <p:sldLayoutId id="2147483652" r:id="rId9"/>
    <p:sldLayoutId id="2147483654" r:id="rId10"/>
    <p:sldLayoutId id="2147483657" r:id="rId11"/>
    <p:sldLayoutId id="2147483660" r:id="rId12"/>
    <p:sldLayoutId id="2147483661" r:id="rId13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FontTx/>
        <a:buNone/>
        <a:defRPr sz="4400" kern="1200">
          <a:solidFill>
            <a:schemeClr val="tx1"/>
          </a:solidFill>
          <a:latin typeface="배달의민족 주아" panose="02020603020101020101" pitchFamily="18" charset="-127"/>
          <a:ea typeface="배달의민족 주아" panose="02020603020101020101" pitchFamily="18" charset="-127"/>
          <a:cs typeface="+mj-cs"/>
        </a:defRPr>
      </a:lvl1pPr>
    </p:titleStyle>
    <p:bodyStyle>
      <a:lvl1pPr marL="0" indent="0" algn="l" defTabSz="914400" rtl="0" eaLnBrk="1" latinLnBrk="1" hangingPunct="1">
        <a:lnSpc>
          <a:spcPct val="90000"/>
        </a:lnSpc>
        <a:spcBef>
          <a:spcPts val="1000"/>
        </a:spcBef>
        <a:buFontTx/>
        <a:buNone/>
        <a:defRPr sz="2800" kern="1200">
          <a:solidFill>
            <a:schemeClr val="tx1"/>
          </a:solidFill>
          <a:latin typeface="배달의민족 주아" panose="02020603020101020101" pitchFamily="18" charset="-127"/>
          <a:ea typeface="배달의민족 주아" panose="02020603020101020101" pitchFamily="18" charset="-127"/>
          <a:cs typeface="+mn-cs"/>
        </a:defRPr>
      </a:lvl1pPr>
      <a:lvl2pPr marL="457200" indent="0" algn="l" defTabSz="914400" rtl="0" eaLnBrk="1" latinLnBrk="1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tx1"/>
          </a:solidFill>
          <a:latin typeface="배달의민족 주아" panose="02020603020101020101" pitchFamily="18" charset="-127"/>
          <a:ea typeface="배달의민족 주아" panose="02020603020101020101" pitchFamily="18" charset="-127"/>
          <a:cs typeface="+mn-cs"/>
        </a:defRPr>
      </a:lvl2pPr>
      <a:lvl3pPr marL="914400" indent="0" algn="l" defTabSz="914400" rtl="0" eaLnBrk="1" latinLnBrk="1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tx1"/>
          </a:solidFill>
          <a:latin typeface="배달의민족 주아" panose="02020603020101020101" pitchFamily="18" charset="-127"/>
          <a:ea typeface="배달의민족 주아" panose="02020603020101020101" pitchFamily="18" charset="-127"/>
          <a:cs typeface="+mn-cs"/>
        </a:defRPr>
      </a:lvl3pPr>
      <a:lvl4pPr marL="1371600" indent="0" algn="l" defTabSz="914400" rtl="0" eaLnBrk="1" latinLnBrk="1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배달의민족 주아" panose="02020603020101020101" pitchFamily="18" charset="-127"/>
          <a:ea typeface="배달의민족 주아" panose="02020603020101020101" pitchFamily="18" charset="-127"/>
          <a:cs typeface="+mn-cs"/>
        </a:defRPr>
      </a:lvl4pPr>
      <a:lvl5pPr marL="1828800" indent="0" algn="l" defTabSz="914400" rtl="0" eaLnBrk="1" latinLnBrk="1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배달의민족 주아" panose="02020603020101020101" pitchFamily="18" charset="-127"/>
          <a:ea typeface="배달의민족 주아" panose="02020603020101020101" pitchFamily="18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10.emf"/><Relationship Id="rId18" Type="http://schemas.openxmlformats.org/officeDocument/2006/relationships/customXml" Target="../ink/ink7.xml"/><Relationship Id="rId26" Type="http://schemas.openxmlformats.org/officeDocument/2006/relationships/customXml" Target="../ink/ink11.xml"/><Relationship Id="rId3" Type="http://schemas.openxmlformats.org/officeDocument/2006/relationships/image" Target="../media/image4.PNG"/><Relationship Id="rId21" Type="http://schemas.openxmlformats.org/officeDocument/2006/relationships/image" Target="../media/image14.emf"/><Relationship Id="rId7" Type="http://schemas.openxmlformats.org/officeDocument/2006/relationships/image" Target="../media/image7.emf"/><Relationship Id="rId12" Type="http://schemas.openxmlformats.org/officeDocument/2006/relationships/customXml" Target="../ink/ink4.xml"/><Relationship Id="rId17" Type="http://schemas.openxmlformats.org/officeDocument/2006/relationships/image" Target="../media/image12.emf"/><Relationship Id="rId25" Type="http://schemas.openxmlformats.org/officeDocument/2006/relationships/image" Target="../media/image16.emf"/><Relationship Id="rId2" Type="http://schemas.openxmlformats.org/officeDocument/2006/relationships/image" Target="../media/image3.PNG"/><Relationship Id="rId16" Type="http://schemas.openxmlformats.org/officeDocument/2006/relationships/customXml" Target="../ink/ink6.xml"/><Relationship Id="rId20" Type="http://schemas.openxmlformats.org/officeDocument/2006/relationships/customXml" Target="../ink/ink8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11" Type="http://schemas.openxmlformats.org/officeDocument/2006/relationships/image" Target="../media/image9.emf"/><Relationship Id="rId24" Type="http://schemas.openxmlformats.org/officeDocument/2006/relationships/customXml" Target="../ink/ink10.xml"/><Relationship Id="rId5" Type="http://schemas.openxmlformats.org/officeDocument/2006/relationships/image" Target="../media/image6.PNG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10" Type="http://schemas.openxmlformats.org/officeDocument/2006/relationships/customXml" Target="../ink/ink3.xml"/><Relationship Id="rId19" Type="http://schemas.openxmlformats.org/officeDocument/2006/relationships/image" Target="../media/image13.emf"/><Relationship Id="rId4" Type="http://schemas.openxmlformats.org/officeDocument/2006/relationships/image" Target="../media/image5.PNG"/><Relationship Id="rId9" Type="http://schemas.openxmlformats.org/officeDocument/2006/relationships/image" Target="../media/image8.emf"/><Relationship Id="rId14" Type="http://schemas.openxmlformats.org/officeDocument/2006/relationships/customXml" Target="../ink/ink5.xml"/><Relationship Id="rId22" Type="http://schemas.openxmlformats.org/officeDocument/2006/relationships/customXml" Target="../ink/ink9.xml"/><Relationship Id="rId27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5D8395-5546-46B1-A493-483EEF56C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2666" y="2008774"/>
            <a:ext cx="8450059" cy="2269014"/>
          </a:xfrm>
        </p:spPr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부산 지하철 와이파이 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8CA6694-E530-4192-8311-D4E6085A8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6600" dirty="0"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6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46564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처리과정과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분석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54" y="1548535"/>
            <a:ext cx="9447293" cy="56315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54" y="2111689"/>
            <a:ext cx="8953500" cy="43679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65342" y="2591110"/>
            <a:ext cx="1973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X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축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통신사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Y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축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: 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wi-fi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개수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Fill :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호선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565342" y="5362910"/>
            <a:ext cx="2988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통신사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 전체가 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호선에 제일 많이 배치되어있음</a:t>
            </a:r>
          </a:p>
        </p:txBody>
      </p:sp>
    </p:spTree>
    <p:extLst>
      <p:ext uri="{BB962C8B-B14F-4D97-AF65-F5344CB8AC3E}">
        <p14:creationId xmlns:p14="http://schemas.microsoft.com/office/powerpoint/2010/main" val="4105668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분석을 위한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전처리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837" y="1581421"/>
            <a:ext cx="9206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ko-KR" altLang="en-US" sz="28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호선의 </a:t>
            </a:r>
            <a:r>
              <a:rPr lang="ko-KR" altLang="en-US" sz="2800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역별로</a:t>
            </a:r>
            <a:r>
              <a:rPr lang="ko-KR" altLang="en-US" sz="28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28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SKT </a:t>
            </a:r>
            <a:r>
              <a:rPr lang="ko-KR" altLang="en-US" sz="28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개수를 알기 위한 전처리 과정 </a:t>
            </a:r>
            <a:endParaRPr lang="ko-KR" altLang="en-US" sz="28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" b="27466"/>
          <a:stretch/>
        </p:blipFill>
        <p:spPr>
          <a:xfrm>
            <a:off x="450837" y="2448469"/>
            <a:ext cx="10981833" cy="74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597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처리과정과 분석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9FBC8A3-1F36-4DCD-8533-A4FD6A0F4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47875"/>
            <a:ext cx="11734800" cy="4527588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75" r="54957" b="12123"/>
          <a:stretch/>
        </p:blipFill>
        <p:spPr>
          <a:xfrm>
            <a:off x="533965" y="1579417"/>
            <a:ext cx="9342050" cy="3158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8880519" y="1828799"/>
            <a:ext cx="2988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다대포해수욕장에 가장 많고</a:t>
            </a:r>
            <a:r>
              <a:rPr lang="en-US" altLang="ko-KR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b="1" dirty="0" err="1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그다음</a:t>
            </a:r>
            <a:r>
              <a:rPr lang="ko-KR" altLang="en-US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서면이 많다</a:t>
            </a:r>
            <a:r>
              <a:rPr lang="en-US" altLang="ko-KR" b="1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1464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5D8395-5546-46B1-A493-483EEF56C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2666" y="2008774"/>
            <a:ext cx="8450059" cy="2269014"/>
          </a:xfrm>
        </p:spPr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감사합니다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8CA6694-E530-4192-8311-D4E6085A81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6600" dirty="0"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6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717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>
            <a:extLst>
              <a:ext uri="{FF2B5EF4-FFF2-40B4-BE49-F238E27FC236}">
                <a16:creationId xmlns:a16="http://schemas.microsoft.com/office/drawing/2014/main" id="{1DA49B49-CAB0-4AFC-9827-B6585B36D492}"/>
              </a:ext>
            </a:extLst>
          </p:cNvPr>
          <p:cNvSpPr/>
          <p:nvPr/>
        </p:nvSpPr>
        <p:spPr>
          <a:xfrm>
            <a:off x="209548" y="253463"/>
            <a:ext cx="11772900" cy="643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BFD2A4B9-F44A-4B93-958A-D226B04033DB}"/>
              </a:ext>
            </a:extLst>
          </p:cNvPr>
          <p:cNvSpPr/>
          <p:nvPr/>
        </p:nvSpPr>
        <p:spPr>
          <a:xfrm>
            <a:off x="2221969" y="3569814"/>
            <a:ext cx="7748048" cy="362047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FAE3ED39-FFF5-4F6A-A270-43CD8CDFDA2C}"/>
              </a:ext>
            </a:extLst>
          </p:cNvPr>
          <p:cNvSpPr/>
          <p:nvPr/>
        </p:nvSpPr>
        <p:spPr>
          <a:xfrm>
            <a:off x="0" y="500580"/>
            <a:ext cx="12192000" cy="7537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7CA6BDAA-7203-4207-859C-BF8045DA3F61}"/>
              </a:ext>
            </a:extLst>
          </p:cNvPr>
          <p:cNvGrpSpPr/>
          <p:nvPr/>
        </p:nvGrpSpPr>
        <p:grpSpPr>
          <a:xfrm>
            <a:off x="4890490" y="183383"/>
            <a:ext cx="2411011" cy="1307350"/>
            <a:chOff x="2513410" y="2184467"/>
            <a:chExt cx="2411011" cy="753700"/>
          </a:xfrm>
          <a:solidFill>
            <a:schemeClr val="bg1"/>
          </a:solidFill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143E277A-ACCE-4E44-A791-E9DF40586624}"/>
                </a:ext>
              </a:extLst>
            </p:cNvPr>
            <p:cNvGrpSpPr/>
            <p:nvPr/>
          </p:nvGrpSpPr>
          <p:grpSpPr>
            <a:xfrm>
              <a:off x="2513410" y="2184467"/>
              <a:ext cx="2411011" cy="753700"/>
              <a:chOff x="2060564" y="2184466"/>
              <a:chExt cx="5697800" cy="1781175"/>
            </a:xfrm>
            <a:grpFill/>
          </p:grpSpPr>
          <p:sp>
            <p:nvSpPr>
              <p:cNvPr id="22" name="사각형: 둥근 모서리 21">
                <a:extLst>
                  <a:ext uri="{FF2B5EF4-FFF2-40B4-BE49-F238E27FC236}">
                    <a16:creationId xmlns:a16="http://schemas.microsoft.com/office/drawing/2014/main" id="{EF92A34E-9027-4E9F-895B-683B88C4D679}"/>
                  </a:ext>
                </a:extLst>
              </p:cNvPr>
              <p:cNvSpPr/>
              <p:nvPr/>
            </p:nvSpPr>
            <p:spPr>
              <a:xfrm>
                <a:off x="2060564" y="2184466"/>
                <a:ext cx="5697800" cy="1781175"/>
              </a:xfrm>
              <a:prstGeom prst="roundRect">
                <a:avLst>
                  <a:gd name="adj" fmla="val 50000"/>
                </a:avLst>
              </a:prstGeom>
              <a:grpFill/>
              <a:ln w="1270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 dirty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cs typeface="THE뉴스속보" panose="02020503020101020101" pitchFamily="18" charset="-127"/>
                </a:endParaRPr>
              </a:p>
            </p:txBody>
          </p:sp>
          <p:sp>
            <p:nvSpPr>
              <p:cNvPr id="23" name="타원 22">
                <a:extLst>
                  <a:ext uri="{FF2B5EF4-FFF2-40B4-BE49-F238E27FC236}">
                    <a16:creationId xmlns:a16="http://schemas.microsoft.com/office/drawing/2014/main" id="{AC411242-FAAA-4F0C-A7CD-5685388EFB67}"/>
                  </a:ext>
                </a:extLst>
              </p:cNvPr>
              <p:cNvSpPr/>
              <p:nvPr/>
            </p:nvSpPr>
            <p:spPr>
              <a:xfrm>
                <a:off x="2472033" y="2527708"/>
                <a:ext cx="1094691" cy="109469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000" dirty="0">
                    <a:latin typeface="HY견고딕" panose="02030600000101010101" pitchFamily="18" charset="-127"/>
                    <a:ea typeface="HY견고딕" panose="02030600000101010101" pitchFamily="18" charset="-127"/>
                    <a:cs typeface="THE뉴스속보" panose="02020503020101020101" pitchFamily="18" charset="-127"/>
                  </a:rPr>
                  <a:t>0</a:t>
                </a:r>
                <a:endParaRPr lang="ko-KR" altLang="en-US" sz="2000" dirty="0">
                  <a:latin typeface="HY견고딕" panose="02030600000101010101" pitchFamily="18" charset="-127"/>
                  <a:ea typeface="HY견고딕" panose="02030600000101010101" pitchFamily="18" charset="-127"/>
                  <a:cs typeface="THE뉴스속보" panose="02020503020101020101" pitchFamily="18" charset="-127"/>
                </a:endParaRPr>
              </a:p>
            </p:txBody>
          </p:sp>
        </p:grp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B3ECC6AA-09C0-459C-A639-6DF63837B488}"/>
                </a:ext>
              </a:extLst>
            </p:cNvPr>
            <p:cNvSpPr/>
            <p:nvPr/>
          </p:nvSpPr>
          <p:spPr>
            <a:xfrm>
              <a:off x="3037105" y="2328423"/>
              <a:ext cx="1363615" cy="44359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4400" b="1" dirty="0">
                  <a:latin typeface="HY견고딕" panose="02030600000101010101" pitchFamily="18" charset="-127"/>
                  <a:ea typeface="HY견고딕" panose="02030600000101010101" pitchFamily="18" charset="-127"/>
                  <a:cs typeface="THE뉴스속보" panose="02020503020101020101" pitchFamily="18" charset="-127"/>
                </a:rPr>
                <a:t>목차</a:t>
              </a:r>
            </a:p>
          </p:txBody>
        </p:sp>
      </p:grp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3757A4AB-C513-46F2-9457-7478FC5E9FC7}"/>
              </a:ext>
            </a:extLst>
          </p:cNvPr>
          <p:cNvSpPr/>
          <p:nvPr/>
        </p:nvSpPr>
        <p:spPr>
          <a:xfrm>
            <a:off x="538592" y="2949693"/>
            <a:ext cx="3776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1. </a:t>
            </a:r>
            <a:r>
              <a:rPr lang="ko-KR" altLang="en-US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데이터 분석의 목적</a:t>
            </a: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9597694A-DBEB-4021-8184-03457D08DFA4}"/>
              </a:ext>
            </a:extLst>
          </p:cNvPr>
          <p:cNvSpPr/>
          <p:nvPr/>
        </p:nvSpPr>
        <p:spPr>
          <a:xfrm>
            <a:off x="4910698" y="2943885"/>
            <a:ext cx="4854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3.</a:t>
            </a:r>
            <a:r>
              <a:rPr lang="ko-KR" altLang="en-US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데이터 분석을 위한 전처리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8A01B2E-AB2B-4098-920B-F665C4D6B4A6}"/>
              </a:ext>
            </a:extLst>
          </p:cNvPr>
          <p:cNvSpPr/>
          <p:nvPr/>
        </p:nvSpPr>
        <p:spPr>
          <a:xfrm>
            <a:off x="7009304" y="4019993"/>
            <a:ext cx="4615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4. </a:t>
            </a:r>
            <a:r>
              <a:rPr lang="ko-KR" altLang="en-US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데이터 처리 과정과 분석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8A90E810-49F8-4B6B-AEC6-D623730FA112}"/>
              </a:ext>
            </a:extLst>
          </p:cNvPr>
          <p:cNvSpPr/>
          <p:nvPr/>
        </p:nvSpPr>
        <p:spPr>
          <a:xfrm>
            <a:off x="3031881" y="4034570"/>
            <a:ext cx="2459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2.</a:t>
            </a:r>
            <a:r>
              <a:rPr lang="ko-KR" altLang="en-US" sz="2800" dirty="0">
                <a:latin typeface="HY견고딕" panose="02030600000101010101" pitchFamily="18" charset="-127"/>
                <a:ea typeface="HY견고딕" panose="02030600000101010101" pitchFamily="18" charset="-127"/>
                <a:cs typeface="THE뉴스속보" panose="02020503020101020101" pitchFamily="18" charset="-127"/>
              </a:rPr>
              <a:t>데이터 수집</a:t>
            </a: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D372822E-3DE6-44F0-8191-39879E8321D2}"/>
              </a:ext>
            </a:extLst>
          </p:cNvPr>
          <p:cNvSpPr/>
          <p:nvPr/>
        </p:nvSpPr>
        <p:spPr>
          <a:xfrm>
            <a:off x="5969734" y="3625306"/>
            <a:ext cx="252520" cy="2525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latin typeface="HY견고딕" panose="02030600000101010101" pitchFamily="18" charset="-127"/>
              <a:ea typeface="HY견고딕" panose="02030600000101010101" pitchFamily="18" charset="-127"/>
              <a:cs typeface="THE뉴스속보" panose="02020503020101020101" pitchFamily="18" charset="-127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61DD6E4D-8146-47CE-8E82-C36EE592C71D}"/>
              </a:ext>
            </a:extLst>
          </p:cNvPr>
          <p:cNvSpPr/>
          <p:nvPr/>
        </p:nvSpPr>
        <p:spPr>
          <a:xfrm>
            <a:off x="7804190" y="3625306"/>
            <a:ext cx="252520" cy="2525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latin typeface="HY견고딕" panose="02030600000101010101" pitchFamily="18" charset="-127"/>
              <a:ea typeface="HY견고딕" panose="02030600000101010101" pitchFamily="18" charset="-127"/>
              <a:cs typeface="THE뉴스속보" panose="02020503020101020101" pitchFamily="18" charset="-127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205C5DEE-4B77-4AF1-A2FE-00385A556012}"/>
              </a:ext>
            </a:extLst>
          </p:cNvPr>
          <p:cNvSpPr/>
          <p:nvPr/>
        </p:nvSpPr>
        <p:spPr>
          <a:xfrm>
            <a:off x="9638652" y="3625306"/>
            <a:ext cx="252520" cy="2525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latin typeface="HY견고딕" panose="02030600000101010101" pitchFamily="18" charset="-127"/>
              <a:ea typeface="HY견고딕" panose="02030600000101010101" pitchFamily="18" charset="-127"/>
              <a:cs typeface="THE뉴스속보" panose="02020503020101020101" pitchFamily="18" charset="-127"/>
            </a:endParaRPr>
          </a:p>
        </p:txBody>
      </p:sp>
      <p:sp>
        <p:nvSpPr>
          <p:cNvPr id="50" name="타원 49">
            <a:extLst>
              <a:ext uri="{FF2B5EF4-FFF2-40B4-BE49-F238E27FC236}">
                <a16:creationId xmlns:a16="http://schemas.microsoft.com/office/drawing/2014/main" id="{C23D2922-11E8-4FCE-A1F2-2D906D056376}"/>
              </a:ext>
            </a:extLst>
          </p:cNvPr>
          <p:cNvSpPr/>
          <p:nvPr/>
        </p:nvSpPr>
        <p:spPr>
          <a:xfrm>
            <a:off x="4135272" y="3624578"/>
            <a:ext cx="252520" cy="2525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latin typeface="HY견고딕" panose="02030600000101010101" pitchFamily="18" charset="-127"/>
              <a:ea typeface="HY견고딕" panose="02030600000101010101" pitchFamily="18" charset="-127"/>
              <a:cs typeface="THE뉴스속보" panose="02020503020101020101" pitchFamily="18" charset="-127"/>
            </a:endParaRPr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4B814C4B-5486-4480-B6A0-1E7F557DBB90}"/>
              </a:ext>
            </a:extLst>
          </p:cNvPr>
          <p:cNvSpPr/>
          <p:nvPr/>
        </p:nvSpPr>
        <p:spPr>
          <a:xfrm>
            <a:off x="2300828" y="3625306"/>
            <a:ext cx="252520" cy="252520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atin typeface="HY견고딕" panose="02030600000101010101" pitchFamily="18" charset="-127"/>
              <a:ea typeface="HY견고딕" panose="02030600000101010101" pitchFamily="18" charset="-127"/>
              <a:cs typeface="THE뉴스속보" panose="020205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9133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147" y="3656978"/>
            <a:ext cx="3419288" cy="2930067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434" y="3288631"/>
            <a:ext cx="5229726" cy="3298414"/>
          </a:xfrm>
          <a:prstGeom prst="rect">
            <a:avLst/>
          </a:prstGeom>
        </p:spPr>
      </p:pic>
      <p:sp>
        <p:nvSpPr>
          <p:cNvPr id="8" name="내용 개체 틀 7">
            <a:extLst>
              <a:ext uri="{FF2B5EF4-FFF2-40B4-BE49-F238E27FC236}">
                <a16:creationId xmlns:a16="http://schemas.microsoft.com/office/drawing/2014/main" id="{FEF851CB-1191-4E71-8620-21C5168C22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4312" y="1277938"/>
            <a:ext cx="11801225" cy="2764673"/>
          </a:xfrm>
        </p:spPr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스마트폰이 대중화가 되면서 대중교통을 탈 때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,</a:t>
            </a: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	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wi-fi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를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꼭 필요로 한다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학교 통학을 지하철로 하기 때문에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지하철 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wi-fi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가 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	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통신사 별로 얼마나 있는지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궁금하여 데이터를 분석하였다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</p:txBody>
      </p:sp>
      <p:sp>
        <p:nvSpPr>
          <p:cNvPr id="7" name="제목 6">
            <a:extLst>
              <a:ext uri="{FF2B5EF4-FFF2-40B4-BE49-F238E27FC236}">
                <a16:creationId xmlns:a16="http://schemas.microsoft.com/office/drawing/2014/main" id="{B8364CBD-8A6C-409D-99B3-15AD0296A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분석의 목적</a:t>
            </a:r>
          </a:p>
        </p:txBody>
      </p:sp>
    </p:spTree>
    <p:extLst>
      <p:ext uri="{BB962C8B-B14F-4D97-AF65-F5344CB8AC3E}">
        <p14:creationId xmlns:p14="http://schemas.microsoft.com/office/powerpoint/2010/main" val="2008506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6">
            <a:extLst>
              <a:ext uri="{FF2B5EF4-FFF2-40B4-BE49-F238E27FC236}">
                <a16:creationId xmlns:a16="http://schemas.microsoft.com/office/drawing/2014/main" id="{B8364CBD-8A6C-409D-99B3-15AD0296A9E1}"/>
              </a:ext>
            </a:extLst>
          </p:cNvPr>
          <p:cNvSpPr txBox="1">
            <a:spLocks/>
          </p:cNvSpPr>
          <p:nvPr/>
        </p:nvSpPr>
        <p:spPr>
          <a:xfrm>
            <a:off x="1118791" y="0"/>
            <a:ext cx="6744160" cy="8650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 sz="3200" kern="1200">
                <a:solidFill>
                  <a:schemeClr val="tx1"/>
                </a:solidFill>
                <a:latin typeface="배달의민족 주아" panose="02020603020101020101" pitchFamily="18" charset="-127"/>
                <a:ea typeface="배달의민족 주아" panose="02020603020101020101" pitchFamily="18" charset="-127"/>
                <a:cs typeface="+mj-cs"/>
              </a:defRPr>
            </a:lvl1pPr>
          </a:lstStyle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수집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03221" y="1696223"/>
            <a:ext cx="4655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latin typeface="HY견고딕" panose="02030600000101010101" pitchFamily="18" charset="-127"/>
                <a:ea typeface="HY견고딕" panose="02030600000101010101" pitchFamily="18" charset="-127"/>
              </a:rPr>
              <a:t>-&gt;</a:t>
            </a:r>
            <a:r>
              <a:rPr lang="ko-KR" altLang="en-US" sz="3200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공공데이터</a:t>
            </a:r>
            <a:r>
              <a:rPr lang="ko-KR" altLang="en-US" sz="3200" dirty="0">
                <a:latin typeface="HY견고딕" panose="02030600000101010101" pitchFamily="18" charset="-127"/>
                <a:ea typeface="HY견고딕" panose="02030600000101010101" pitchFamily="18" charset="-127"/>
              </a:rPr>
              <a:t> 포털의 </a:t>
            </a:r>
            <a:endParaRPr lang="en-US" altLang="ko-KR" sz="3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3200" dirty="0">
                <a:latin typeface="HY견고딕" panose="02030600000101010101" pitchFamily="18" charset="-127"/>
                <a:ea typeface="HY견고딕" panose="02030600000101010101" pitchFamily="18" charset="-127"/>
              </a:rPr>
              <a:t>부산교통공사 도시철도 </a:t>
            </a:r>
            <a:endParaRPr lang="en-US" altLang="ko-KR" sz="3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3200" dirty="0">
                <a:latin typeface="HY견고딕" panose="02030600000101010101" pitchFamily="18" charset="-127"/>
                <a:ea typeface="HY견고딕" panose="02030600000101010101" pitchFamily="18" charset="-127"/>
              </a:rPr>
              <a:t>역사 내 와이파이 </a:t>
            </a:r>
            <a:endParaRPr lang="en-US" altLang="ko-KR" sz="3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31" y="1278511"/>
            <a:ext cx="4650712" cy="2795125"/>
          </a:xfrm>
          <a:prstGeom prst="rect">
            <a:avLst/>
          </a:prstGeom>
        </p:spPr>
      </p:pic>
      <p:pic>
        <p:nvPicPr>
          <p:cNvPr id="6" name="내용 개체 틀 5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42" y="3870853"/>
            <a:ext cx="4143953" cy="2514951"/>
          </a:xfr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123" y="3679389"/>
            <a:ext cx="4783093" cy="270641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983" y="3697152"/>
            <a:ext cx="5269658" cy="286235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잉크 6"/>
              <p14:cNvContentPartPr/>
              <p14:nvPr/>
            </p14:nvContentPartPr>
            <p14:xfrm>
              <a:off x="330120" y="3975120"/>
              <a:ext cx="387720" cy="38520"/>
            </p14:xfrm>
          </p:contentPart>
        </mc:Choice>
        <mc:Fallback xmlns="">
          <p:pic>
            <p:nvPicPr>
              <p:cNvPr id="7" name="잉크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4280" y="3911760"/>
                <a:ext cx="419400" cy="1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잉크 7"/>
              <p14:cNvContentPartPr/>
              <p14:nvPr/>
            </p14:nvContentPartPr>
            <p14:xfrm>
              <a:off x="1009800" y="3968640"/>
              <a:ext cx="330480" cy="360"/>
            </p14:xfrm>
          </p:contentPart>
        </mc:Choice>
        <mc:Fallback xmlns="">
          <p:pic>
            <p:nvPicPr>
              <p:cNvPr id="8" name="잉크 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93600" y="3905280"/>
                <a:ext cx="36252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잉크 8"/>
              <p14:cNvContentPartPr/>
              <p14:nvPr/>
            </p14:nvContentPartPr>
            <p14:xfrm>
              <a:off x="1670040" y="3968640"/>
              <a:ext cx="419400" cy="6840"/>
            </p14:xfrm>
          </p:contentPart>
        </mc:Choice>
        <mc:Fallback xmlns="">
          <p:pic>
            <p:nvPicPr>
              <p:cNvPr id="9" name="잉크 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54200" y="3905280"/>
                <a:ext cx="451080" cy="13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7" name="잉크 26"/>
              <p14:cNvContentPartPr/>
              <p14:nvPr/>
            </p14:nvContentPartPr>
            <p14:xfrm>
              <a:off x="2387520" y="3930480"/>
              <a:ext cx="400320" cy="45000"/>
            </p14:xfrm>
          </p:contentPart>
        </mc:Choice>
        <mc:Fallback xmlns="">
          <p:pic>
            <p:nvPicPr>
              <p:cNvPr id="27" name="잉크 2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371680" y="3867120"/>
                <a:ext cx="43236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8" name="잉크 27"/>
              <p14:cNvContentPartPr/>
              <p14:nvPr/>
            </p14:nvContentPartPr>
            <p14:xfrm>
              <a:off x="3054240" y="3994200"/>
              <a:ext cx="387720" cy="19440"/>
            </p14:xfrm>
          </p:contentPart>
        </mc:Choice>
        <mc:Fallback xmlns="">
          <p:pic>
            <p:nvPicPr>
              <p:cNvPr id="28" name="잉크 2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038400" y="3930480"/>
                <a:ext cx="419400" cy="14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9" name="잉크 28"/>
              <p14:cNvContentPartPr/>
              <p14:nvPr/>
            </p14:nvContentPartPr>
            <p14:xfrm>
              <a:off x="330120" y="4184640"/>
              <a:ext cx="292680" cy="25920"/>
            </p14:xfrm>
          </p:contentPart>
        </mc:Choice>
        <mc:Fallback xmlns="">
          <p:pic>
            <p:nvPicPr>
              <p:cNvPr id="29" name="잉크 2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14280" y="4121280"/>
                <a:ext cx="324360" cy="15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0" name="잉크 29"/>
              <p14:cNvContentPartPr/>
              <p14:nvPr/>
            </p14:nvContentPartPr>
            <p14:xfrm>
              <a:off x="3587760" y="3778200"/>
              <a:ext cx="203400" cy="360"/>
            </p14:xfrm>
          </p:contentPart>
        </mc:Choice>
        <mc:Fallback xmlns="">
          <p:pic>
            <p:nvPicPr>
              <p:cNvPr id="30" name="잉크 2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571920" y="3714840"/>
                <a:ext cx="23544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1" name="잉크 30"/>
              <p14:cNvContentPartPr/>
              <p14:nvPr/>
            </p14:nvContentPartPr>
            <p14:xfrm>
              <a:off x="6172200" y="3790800"/>
              <a:ext cx="451080" cy="360"/>
            </p14:xfrm>
          </p:contentPart>
        </mc:Choice>
        <mc:Fallback xmlns="">
          <p:pic>
            <p:nvPicPr>
              <p:cNvPr id="31" name="잉크 3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56360" y="3727440"/>
                <a:ext cx="48276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2" name="잉크 31"/>
              <p14:cNvContentPartPr/>
              <p14:nvPr/>
            </p14:nvContentPartPr>
            <p14:xfrm>
              <a:off x="4400640" y="3803760"/>
              <a:ext cx="489240" cy="25560"/>
            </p14:xfrm>
          </p:contentPart>
        </mc:Choice>
        <mc:Fallback xmlns="">
          <p:pic>
            <p:nvPicPr>
              <p:cNvPr id="32" name="잉크 3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384800" y="3740040"/>
                <a:ext cx="520920" cy="1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3" name="잉크 32"/>
              <p14:cNvContentPartPr/>
              <p14:nvPr/>
            </p14:nvContentPartPr>
            <p14:xfrm>
              <a:off x="7016760" y="3778200"/>
              <a:ext cx="317880" cy="25920"/>
            </p14:xfrm>
          </p:contentPart>
        </mc:Choice>
        <mc:Fallback xmlns="">
          <p:pic>
            <p:nvPicPr>
              <p:cNvPr id="33" name="잉크 3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000920" y="3714840"/>
                <a:ext cx="349560" cy="15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4" name="잉크 33"/>
              <p14:cNvContentPartPr/>
              <p14:nvPr/>
            </p14:nvContentPartPr>
            <p14:xfrm>
              <a:off x="1022400" y="4140360"/>
              <a:ext cx="356040" cy="25560"/>
            </p14:xfrm>
          </p:contentPart>
        </mc:Choice>
        <mc:Fallback xmlns="">
          <p:pic>
            <p:nvPicPr>
              <p:cNvPr id="34" name="잉크 3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006560" y="4076640"/>
                <a:ext cx="387720" cy="15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7026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분석을 위한 전처리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790" r="1607" b="17669"/>
          <a:stretch/>
        </p:blipFill>
        <p:spPr>
          <a:xfrm>
            <a:off x="1054329" y="2468879"/>
            <a:ext cx="10259293" cy="2795556"/>
          </a:xfrm>
        </p:spPr>
      </p:pic>
      <p:sp>
        <p:nvSpPr>
          <p:cNvPr id="10" name="TextBox 9"/>
          <p:cNvSpPr txBox="1"/>
          <p:nvPr/>
        </p:nvSpPr>
        <p:spPr>
          <a:xfrm>
            <a:off x="979514" y="1721041"/>
            <a:ext cx="800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전체 호선을 </a:t>
            </a:r>
            <a:r>
              <a:rPr lang="en-US" altLang="ko-KR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SKT,KT,LGU+</a:t>
            </a:r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로  나누어 행을 추출하기 위한 전처리 과정 </a:t>
            </a:r>
          </a:p>
        </p:txBody>
      </p:sp>
    </p:spTree>
    <p:extLst>
      <p:ext uri="{BB962C8B-B14F-4D97-AF65-F5344CB8AC3E}">
        <p14:creationId xmlns:p14="http://schemas.microsoft.com/office/powerpoint/2010/main" val="3023202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처리과정과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분석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</a:p>
        </p:txBody>
      </p:sp>
      <p:pic>
        <p:nvPicPr>
          <p:cNvPr id="3" name="내용 개체 틀 2"/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87" r="373"/>
          <a:stretch/>
        </p:blipFill>
        <p:spPr>
          <a:xfrm>
            <a:off x="520708" y="1736435"/>
            <a:ext cx="9682051" cy="646545"/>
          </a:xfr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28" y="2249343"/>
            <a:ext cx="7203956" cy="4308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3285" y="3057462"/>
            <a:ext cx="1736437" cy="941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SKT 109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KT 103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LGU+ 100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496728" y="5209616"/>
            <a:ext cx="38259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통신사 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사를 비교 하였을 때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</a:t>
            </a:r>
          </a:p>
          <a:p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SKT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b="1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wi-fi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 가장 많이 설치되어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있는 것을 알 수 있다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5605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분석을 위한 전처리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2" r="146"/>
          <a:stretch/>
        </p:blipFill>
        <p:spPr>
          <a:xfrm>
            <a:off x="960546" y="2534652"/>
            <a:ext cx="9155716" cy="2983832"/>
          </a:xfrm>
        </p:spPr>
      </p:pic>
      <p:sp>
        <p:nvSpPr>
          <p:cNvPr id="8" name="TextBox 7"/>
          <p:cNvSpPr txBox="1"/>
          <p:nvPr/>
        </p:nvSpPr>
        <p:spPr>
          <a:xfrm>
            <a:off x="960546" y="1703274"/>
            <a:ext cx="6705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호선을</a:t>
            </a:r>
            <a:r>
              <a:rPr lang="en-US" altLang="ko-KR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통신사</a:t>
            </a:r>
            <a:r>
              <a:rPr lang="en-US" altLang="ko-KR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사로  나눠서 행을 추출하기 위한 전처리 과정 </a:t>
            </a:r>
          </a:p>
        </p:txBody>
      </p:sp>
    </p:spTree>
    <p:extLst>
      <p:ext uri="{BB962C8B-B14F-4D97-AF65-F5344CB8AC3E}">
        <p14:creationId xmlns:p14="http://schemas.microsoft.com/office/powerpoint/2010/main" val="822341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처리과정과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분석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43161" y="3318648"/>
            <a:ext cx="1736437" cy="941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SKT 40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KT 41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LGU+ 42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개</a:t>
            </a:r>
            <a:endParaRPr lang="en-US" altLang="ko-KR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815175" y="5058111"/>
            <a:ext cx="38259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부산 지하철 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호선에는 </a:t>
            </a:r>
            <a:endParaRPr lang="en-US" altLang="ko-KR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LGU+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b="1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wi-fi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가 가장 많이 설치되어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있는 것을 알 수 있다</a:t>
            </a:r>
            <a:r>
              <a:rPr lang="en-US" altLang="ko-KR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27" y="2090593"/>
            <a:ext cx="7423948" cy="43400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2" b="26125"/>
          <a:stretch/>
        </p:blipFill>
        <p:spPr>
          <a:xfrm>
            <a:off x="642622" y="1539774"/>
            <a:ext cx="7172553" cy="38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915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id="{9CD1311C-842E-44FC-9280-F55C5D838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데이터 분석을 위한 전처리 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08" y="2235290"/>
            <a:ext cx="10058400" cy="37149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6104" y="1544534"/>
            <a:ext cx="973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통신사 별로  나누어</a:t>
            </a:r>
            <a:r>
              <a:rPr lang="en-US" altLang="ko-KR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전체호선의</a:t>
            </a:r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dirty="0" err="1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wi-fi</a:t>
            </a:r>
            <a:r>
              <a:rPr lang="en-US" altLang="ko-KR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개수를 알기 위한 행을 추출하기 위한 전처리 과정 </a:t>
            </a:r>
          </a:p>
        </p:txBody>
      </p:sp>
    </p:spTree>
    <p:extLst>
      <p:ext uri="{BB962C8B-B14F-4D97-AF65-F5344CB8AC3E}">
        <p14:creationId xmlns:p14="http://schemas.microsoft.com/office/powerpoint/2010/main" val="388671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214</Words>
  <Application>Microsoft Office PowerPoint</Application>
  <PresentationFormat>와이드스크린</PresentationFormat>
  <Paragraphs>46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0" baseType="lpstr">
      <vt:lpstr>HY견고딕</vt:lpstr>
      <vt:lpstr>THE뉴스속보</vt:lpstr>
      <vt:lpstr>맑은 고딕</vt:lpstr>
      <vt:lpstr>배달의민족 주아</vt:lpstr>
      <vt:lpstr>Arial</vt:lpstr>
      <vt:lpstr>Wingdings</vt:lpstr>
      <vt:lpstr>Office 테마</vt:lpstr>
      <vt:lpstr>부산 지하철 와이파이 </vt:lpstr>
      <vt:lpstr>PowerPoint 프레젠테이션</vt:lpstr>
      <vt:lpstr>데이터 분석의 목적</vt:lpstr>
      <vt:lpstr>PowerPoint 프레젠테이션</vt:lpstr>
      <vt:lpstr>데이터 분석을 위한 전처리 1 </vt:lpstr>
      <vt:lpstr>데이터 처리과정과 분석 1  </vt:lpstr>
      <vt:lpstr>데이터 분석을 위한 전처리 2  </vt:lpstr>
      <vt:lpstr>데이터 처리과정과 분석 2  </vt:lpstr>
      <vt:lpstr>데이터 분석을 위한 전처리 3  </vt:lpstr>
      <vt:lpstr>데이터 처리과정과 분석 3  </vt:lpstr>
      <vt:lpstr>데이터 분석을 위한 전처리 4  </vt:lpstr>
      <vt:lpstr>데이터 처리과정과 분석 4</vt:lpstr>
      <vt:lpstr>감사합니다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지하철 템플릿</dc:title>
  <dc:creator>User</dc:creator>
  <cp:lastModifiedBy>Admin</cp:lastModifiedBy>
  <cp:revision>39</cp:revision>
  <dcterms:created xsi:type="dcterms:W3CDTF">2018-11-02T10:02:26Z</dcterms:created>
  <dcterms:modified xsi:type="dcterms:W3CDTF">2019-06-17T04:06:56Z</dcterms:modified>
</cp:coreProperties>
</file>